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D7E428"/>
    <a:srgbClr val="16F82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4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88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84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76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50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2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52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30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9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88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F13FF-561B-4435-88ED-4AA89BD2F7E8}" type="datetimeFigureOut">
              <a:rPr lang="en-GB" smtClean="0"/>
              <a:t>20/02/2019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84838-485D-40C6-AC72-E66E451FA3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5059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INTERNET SAFETY DAY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88841"/>
            <a:ext cx="1027179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65917"/>
            <a:ext cx="955171" cy="95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189" t="97969" r="135881" b="-68035"/>
          <a:stretch/>
        </p:blipFill>
        <p:spPr bwMode="auto">
          <a:xfrm>
            <a:off x="5320145" y="3422072"/>
            <a:ext cx="997528" cy="109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95" y="3284984"/>
            <a:ext cx="93610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1018596" cy="101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53136"/>
            <a:ext cx="996569" cy="99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Callout 11"/>
          <p:cNvSpPr/>
          <p:nvPr/>
        </p:nvSpPr>
        <p:spPr>
          <a:xfrm>
            <a:off x="3779912" y="1544266"/>
            <a:ext cx="5040560" cy="3607154"/>
          </a:xfrm>
          <a:prstGeom prst="wedgeEllipse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These apps are not for children</a:t>
            </a:r>
          </a:p>
          <a:p>
            <a:pPr algn="ctr"/>
            <a:r>
              <a:rPr lang="en-GB" sz="4000" dirty="0" smtClean="0"/>
              <a:t>aged under 13.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9681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0568" y="476672"/>
            <a:ext cx="7377926" cy="1143000"/>
          </a:xfrm>
        </p:spPr>
        <p:txBody>
          <a:bodyPr/>
          <a:lstStyle/>
          <a:p>
            <a:r>
              <a:rPr lang="en-GB" dirty="0" smtClean="0"/>
              <a:t>TELL YOUR PARENTS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863946" y="2492896"/>
            <a:ext cx="6757962" cy="3528392"/>
          </a:xfrm>
          <a:prstGeom prst="wedgeRoundRectCallout">
            <a:avLst/>
          </a:prstGeom>
          <a:solidFill>
            <a:srgbClr val="16F82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rgbClr val="7030A0"/>
                </a:solidFill>
              </a:rPr>
              <a:t>If someone sends a nasty thing to you, tell your parents straight away!</a:t>
            </a:r>
            <a:endParaRPr lang="en-GB" sz="54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Colm\AppData\Local\Microsoft\Windows\Temporary Internet Files\Content.IE5\GLT2I311\stick-figure-famil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81109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51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5364088" y="3789040"/>
            <a:ext cx="72008" cy="4571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4222874" y="3429000"/>
            <a:ext cx="4752528" cy="2840140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Never meet up with someone you met online</a:t>
            </a:r>
            <a:endParaRPr lang="en-GB" sz="40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		WHEN ONLINE</a:t>
            </a:r>
            <a:endParaRPr lang="en-GB" dirty="0"/>
          </a:p>
        </p:txBody>
      </p:sp>
      <p:sp>
        <p:nvSpPr>
          <p:cNvPr id="11" name="Rectangular Callout 10"/>
          <p:cNvSpPr/>
          <p:nvPr/>
        </p:nvSpPr>
        <p:spPr>
          <a:xfrm>
            <a:off x="539552" y="1484784"/>
            <a:ext cx="4608512" cy="2088232"/>
          </a:xfrm>
          <a:prstGeom prst="wedgeRectCallout">
            <a:avLst>
              <a:gd name="adj1" fmla="val 31772"/>
              <a:gd name="adj2" fmla="val 692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Never give someone your personal details online!</a:t>
            </a:r>
            <a:endParaRPr lang="en-GB" sz="4000" dirty="0"/>
          </a:p>
        </p:txBody>
      </p:sp>
      <p:pic>
        <p:nvPicPr>
          <p:cNvPr id="2050" name="Picture 2" descr="C:\Users\Colm\AppData\Local\Microsoft\Windows\Temporary Internet Files\Content.IE5\9NCDQJC4\ytknick-Computer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6877"/>
            <a:ext cx="2240481" cy="19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olm\AppData\Local\Microsoft\Windows\Temporary Internet Files\Content.IE5\ODT5FRVL\computer-lock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2181266" cy="168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73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KIND</a:t>
            </a:r>
            <a:endParaRPr lang="en-GB" dirty="0"/>
          </a:p>
        </p:txBody>
      </p:sp>
      <p:sp>
        <p:nvSpPr>
          <p:cNvPr id="3" name="Cloud Callout 2"/>
          <p:cNvSpPr/>
          <p:nvPr/>
        </p:nvSpPr>
        <p:spPr>
          <a:xfrm>
            <a:off x="1259632" y="1628800"/>
            <a:ext cx="7056784" cy="3672407"/>
          </a:xfrm>
          <a:prstGeom prst="cloudCallout">
            <a:avLst/>
          </a:prstGeom>
          <a:solidFill>
            <a:srgbClr val="D7E42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If you wouldn’t say something to someone’s face, don’t say it online</a:t>
            </a:r>
            <a:endParaRPr lang="en-GB" sz="4400" dirty="0">
              <a:solidFill>
                <a:srgbClr val="FF0000"/>
              </a:solidFill>
            </a:endParaRPr>
          </a:p>
        </p:txBody>
      </p:sp>
      <p:pic>
        <p:nvPicPr>
          <p:cNvPr id="3077" name="Picture 5" descr="C:\Users\Colm\AppData\Local\Microsoft\Windows\Temporary Internet Files\Content.IE5\GLT2I311\3202419043_11556ebfcf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1524000" cy="98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Colm\AppData\Local\Microsoft\Windows\Temporary Internet Files\Content.IE5\2KPH4IA3\school_trio_students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77" y="116632"/>
            <a:ext cx="2334846" cy="201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Colm\AppData\Local\Microsoft\Windows\Temporary Internet Files\Content.IE5\9NCDQJC4\best_friends[19]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85184"/>
            <a:ext cx="1615247" cy="13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Colm\AppData\Local\Microsoft\Windows\Temporary Internet Files\Content.IE5\ODT5FRVL\istockphoto_12147488-white-lover-boy-girl-children-couple-holding-hands-cartoon-illustration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78" y="5157192"/>
            <a:ext cx="1661234" cy="13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2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81128"/>
            <a:ext cx="9144000" cy="786210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solidFill>
                  <a:srgbClr val="FF00FF"/>
                </a:solidFill>
              </a:rPr>
              <a:t>THINK BEFOREYOU CLICK!</a:t>
            </a:r>
            <a:endParaRPr lang="en-GB" sz="5400" dirty="0">
              <a:solidFill>
                <a:srgbClr val="FF00FF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52329"/>
          </a:xfrm>
        </p:spPr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7504" y="5367338"/>
            <a:ext cx="8856984" cy="804862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By Sarah Mc </a:t>
            </a:r>
            <a:r>
              <a:rPr lang="en-GB" sz="3200" dirty="0" err="1" smtClean="0"/>
              <a:t>Ilvanna</a:t>
            </a:r>
            <a:r>
              <a:rPr lang="en-GB" sz="3200" dirty="0" smtClean="0"/>
              <a:t> P4</a:t>
            </a:r>
            <a:endParaRPr lang="en-GB" sz="3200" dirty="0"/>
          </a:p>
          <a:p>
            <a:pPr algn="ctr"/>
            <a:r>
              <a:rPr lang="en-GB" sz="3200" dirty="0" smtClean="0"/>
              <a:t>Remember to be safe online.</a:t>
            </a:r>
            <a:endParaRPr lang="en-GB" sz="3200" dirty="0"/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65848"/>
            <a:ext cx="540060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5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INTERNET SAFETY DAY</vt:lpstr>
      <vt:lpstr>TELL YOUR PARENTS</vt:lpstr>
      <vt:lpstr>  WHEN ONLINE</vt:lpstr>
      <vt:lpstr>BE KIND</vt:lpstr>
      <vt:lpstr>THINK BEFOREYOU CLICK!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</dc:creator>
  <cp:lastModifiedBy>D CAMPBELL</cp:lastModifiedBy>
  <cp:revision>17</cp:revision>
  <dcterms:created xsi:type="dcterms:W3CDTF">2019-02-06T17:24:08Z</dcterms:created>
  <dcterms:modified xsi:type="dcterms:W3CDTF">2019-02-20T14:15:38Z</dcterms:modified>
</cp:coreProperties>
</file>